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9"/>
  </p:notes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009" autoAdjust="0"/>
    <p:restoredTop sz="94660"/>
  </p:normalViewPr>
  <p:slideViewPr>
    <p:cSldViewPr>
      <p:cViewPr varScale="1">
        <p:scale>
          <a:sx n="73" d="100"/>
          <a:sy n="73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2624A-7FBF-4EA5-93E2-3F8EF5AA868E}" type="datetimeFigureOut">
              <a:rPr lang="pt-PT" smtClean="0"/>
              <a:pPr/>
              <a:t>17-03-2014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07CF08-B964-4CF9-BD19-FBD12369D7E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691247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7CF08-B964-4CF9-BD19-FBD12369D7E6}" type="slidenum">
              <a:rPr lang="pt-PT" smtClean="0"/>
              <a:pPr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374119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231E6-43CA-469D-89C2-5DE963E15467}" type="datetimeFigureOut">
              <a:rPr lang="pt-PT" smtClean="0"/>
              <a:pPr/>
              <a:t>17-03-2014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CEE0B-E9ED-4C42-984B-5D2F8A00048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231E6-43CA-469D-89C2-5DE963E15467}" type="datetimeFigureOut">
              <a:rPr lang="pt-PT" smtClean="0"/>
              <a:pPr/>
              <a:t>17-03-2014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CEE0B-E9ED-4C42-984B-5D2F8A00048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231E6-43CA-469D-89C2-5DE963E15467}" type="datetimeFigureOut">
              <a:rPr lang="pt-PT" smtClean="0"/>
              <a:pPr/>
              <a:t>17-03-2014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CEE0B-E9ED-4C42-984B-5D2F8A00048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231E6-43CA-469D-89C2-5DE963E15467}" type="datetimeFigureOut">
              <a:rPr lang="pt-PT" smtClean="0"/>
              <a:pPr/>
              <a:t>17-03-2014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CEE0B-E9ED-4C42-984B-5D2F8A00048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231E6-43CA-469D-89C2-5DE963E15467}" type="datetimeFigureOut">
              <a:rPr lang="pt-PT" smtClean="0"/>
              <a:pPr/>
              <a:t>17-03-2014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CEE0B-E9ED-4C42-984B-5D2F8A00048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231E6-43CA-469D-89C2-5DE963E15467}" type="datetimeFigureOut">
              <a:rPr lang="pt-PT" smtClean="0"/>
              <a:pPr/>
              <a:t>17-03-2014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CEE0B-E9ED-4C42-984B-5D2F8A000488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231E6-43CA-469D-89C2-5DE963E15467}" type="datetimeFigureOut">
              <a:rPr lang="pt-PT" smtClean="0"/>
              <a:pPr/>
              <a:t>17-03-2014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CEE0B-E9ED-4C42-984B-5D2F8A00048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231E6-43CA-469D-89C2-5DE963E15467}" type="datetimeFigureOut">
              <a:rPr lang="pt-PT" smtClean="0"/>
              <a:pPr/>
              <a:t>17-03-2014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CEE0B-E9ED-4C42-984B-5D2F8A00048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231E6-43CA-469D-89C2-5DE963E15467}" type="datetimeFigureOut">
              <a:rPr lang="pt-PT" smtClean="0"/>
              <a:pPr/>
              <a:t>17-03-2014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CEE0B-E9ED-4C42-984B-5D2F8A00048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231E6-43CA-469D-89C2-5DE963E15467}" type="datetimeFigureOut">
              <a:rPr lang="pt-PT" smtClean="0"/>
              <a:pPr/>
              <a:t>17-03-2014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4CEE0B-E9ED-4C42-984B-5D2F8A00048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231E6-43CA-469D-89C2-5DE963E15467}" type="datetimeFigureOut">
              <a:rPr lang="pt-PT" smtClean="0"/>
              <a:pPr/>
              <a:t>17-03-2014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CEE0B-E9ED-4C42-984B-5D2F8A00048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F6231E6-43CA-469D-89C2-5DE963E15467}" type="datetimeFigureOut">
              <a:rPr lang="pt-PT" smtClean="0"/>
              <a:pPr/>
              <a:t>17-03-2014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34CEE0B-E9ED-4C42-984B-5D2F8A00048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ignificados.com.br/saud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Educação para a saúde</a:t>
            </a:r>
            <a:endParaRPr lang="pt-PT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2348880"/>
            <a:ext cx="7649082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4201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u="sng" dirty="0"/>
              <a:t>Saúde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27584" y="1124744"/>
            <a:ext cx="7520940" cy="3579849"/>
          </a:xfrm>
        </p:spPr>
        <p:txBody>
          <a:bodyPr>
            <a:normAutofit/>
          </a:bodyPr>
          <a:lstStyle/>
          <a:p>
            <a:endParaRPr lang="pt-PT" dirty="0" smtClean="0"/>
          </a:p>
          <a:p>
            <a:pPr marL="0" indent="0">
              <a:lnSpc>
                <a:spcPct val="200000"/>
              </a:lnSpc>
              <a:buNone/>
            </a:pPr>
            <a:r>
              <a:rPr lang="pt-PT" dirty="0" smtClean="0"/>
              <a:t>Estado </a:t>
            </a:r>
            <a:r>
              <a:rPr lang="pt-PT" dirty="0"/>
              <a:t>de completo bem-estar físico, mental e social, em que pode ou não haver doenças</a:t>
            </a:r>
            <a:r>
              <a:rPr lang="pt-PT" dirty="0" smtClean="0"/>
              <a:t>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pt-PT" dirty="0"/>
              <a:t>Além da boa disposição do corpo e da mente, a </a:t>
            </a:r>
            <a:r>
              <a:rPr lang="pt-PT" b="1" dirty="0"/>
              <a:t>OMS</a:t>
            </a:r>
            <a:r>
              <a:rPr lang="pt-PT" dirty="0"/>
              <a:t>(Organização Mundial da Saúde) inclui na definição de saúde, o </a:t>
            </a:r>
            <a:r>
              <a:rPr lang="pt-PT" b="1" dirty="0"/>
              <a:t>bem-estar social</a:t>
            </a:r>
            <a:r>
              <a:rPr lang="pt-PT" dirty="0"/>
              <a:t> entre os indivíduos.</a:t>
            </a:r>
          </a:p>
          <a:p>
            <a:pPr marL="0" indent="0" algn="r">
              <a:lnSpc>
                <a:spcPct val="200000"/>
              </a:lnSpc>
              <a:buNone/>
            </a:pPr>
            <a:endParaRPr lang="pt-PT" sz="1200" dirty="0" smtClean="0">
              <a:hlinkClick r:id="rId2"/>
            </a:endParaRPr>
          </a:p>
          <a:p>
            <a:pPr marL="0" indent="0" algn="r">
              <a:buNone/>
            </a:pPr>
            <a:r>
              <a:rPr lang="pt-PT" sz="1200" dirty="0" smtClean="0">
                <a:hlinkClick r:id="rId2"/>
              </a:rPr>
              <a:t>http://www.significados.com.br/saude/</a:t>
            </a:r>
            <a:endParaRPr lang="pt-PT" sz="1200" dirty="0" smtClean="0"/>
          </a:p>
          <a:p>
            <a:pPr marL="0" indent="0" algn="r">
              <a:buNone/>
            </a:pPr>
            <a:endParaRPr lang="pt-PT" sz="1200" dirty="0"/>
          </a:p>
        </p:txBody>
      </p:sp>
    </p:spTree>
    <p:extLst>
      <p:ext uri="{BB962C8B-B14F-4D97-AF65-F5344CB8AC3E}">
        <p14:creationId xmlns:p14="http://schemas.microsoft.com/office/powerpoint/2010/main" xmlns="" val="3362038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u="sng" dirty="0" smtClean="0"/>
              <a:t>comportamentos saudáveis</a:t>
            </a:r>
            <a:r>
              <a:rPr lang="pt-PT" dirty="0"/>
              <a:t/>
            </a: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27584" y="980728"/>
            <a:ext cx="7520940" cy="3579849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pt-PT" dirty="0" smtClean="0"/>
              <a:t>Praticar exercício físico regularmente;</a:t>
            </a:r>
          </a:p>
          <a:p>
            <a:pPr>
              <a:lnSpc>
                <a:spcPct val="200000"/>
              </a:lnSpc>
            </a:pPr>
            <a:r>
              <a:rPr lang="pt-PT" dirty="0" smtClean="0"/>
              <a:t>Beber muita água;</a:t>
            </a:r>
          </a:p>
          <a:p>
            <a:pPr>
              <a:lnSpc>
                <a:spcPct val="200000"/>
              </a:lnSpc>
            </a:pPr>
            <a:r>
              <a:rPr lang="pt-PT" dirty="0" smtClean="0"/>
              <a:t>Ter uma alimentação equilibrada e variada;</a:t>
            </a:r>
          </a:p>
          <a:p>
            <a:pPr>
              <a:lnSpc>
                <a:spcPct val="200000"/>
              </a:lnSpc>
            </a:pPr>
            <a:r>
              <a:rPr lang="pt-PT" dirty="0" smtClean="0"/>
              <a:t>Dormir pelo menos 8 horas por noite;</a:t>
            </a:r>
          </a:p>
          <a:p>
            <a:pPr>
              <a:lnSpc>
                <a:spcPct val="200000"/>
              </a:lnSpc>
            </a:pPr>
            <a:r>
              <a:rPr lang="pt-PT" dirty="0" smtClean="0"/>
              <a:t>Ter hábitos de higiene.</a:t>
            </a:r>
          </a:p>
          <a:p>
            <a:endParaRPr lang="pt-PT" dirty="0" smtClean="0"/>
          </a:p>
          <a:p>
            <a:endParaRPr lang="pt-P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284984"/>
            <a:ext cx="2247900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8104" y="692696"/>
            <a:ext cx="2808312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55215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PT" dirty="0" smtClean="0"/>
              <a:t>Comportamentos desviantes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pt-PT" dirty="0" smtClean="0"/>
              <a:t>	Ter uma alimentação pouco equilibrada ( </a:t>
            </a:r>
            <a:r>
              <a:rPr lang="pt-PT" dirty="0" err="1" smtClean="0"/>
              <a:t>fast-food</a:t>
            </a:r>
            <a:r>
              <a:rPr lang="pt-PT" dirty="0" smtClean="0"/>
              <a:t> , não respeitar as horas da refeição, comer em grandes quantidades e poucas vezes);</a:t>
            </a:r>
          </a:p>
          <a:p>
            <a:pPr>
              <a:lnSpc>
                <a:spcPct val="200000"/>
              </a:lnSpc>
            </a:pPr>
            <a:r>
              <a:rPr lang="pt-PT" dirty="0" smtClean="0"/>
              <a:t>	Deitar-se logo depois de comer;</a:t>
            </a:r>
          </a:p>
          <a:p>
            <a:pPr>
              <a:lnSpc>
                <a:spcPct val="200000"/>
              </a:lnSpc>
            </a:pPr>
            <a:r>
              <a:rPr lang="pt-PT" dirty="0" smtClean="0"/>
              <a:t>	Fumar;</a:t>
            </a:r>
          </a:p>
          <a:p>
            <a:pPr>
              <a:lnSpc>
                <a:spcPct val="200000"/>
              </a:lnSpc>
            </a:pPr>
            <a:r>
              <a:rPr lang="pt-PT" dirty="0" smtClean="0"/>
              <a:t>	Consumir drogas ilegais e bebidas alcoólicas;</a:t>
            </a:r>
          </a:p>
          <a:p>
            <a:pPr>
              <a:lnSpc>
                <a:spcPct val="200000"/>
              </a:lnSpc>
            </a:pPr>
            <a:r>
              <a:rPr lang="pt-PT" dirty="0" smtClean="0"/>
              <a:t>	Dormir poucas horas;</a:t>
            </a:r>
          </a:p>
          <a:p>
            <a:pPr>
              <a:lnSpc>
                <a:spcPct val="200000"/>
              </a:lnSpc>
            </a:pPr>
            <a:r>
              <a:rPr lang="pt-PT" dirty="0" smtClean="0"/>
              <a:t>	Ter uma vida sedentária.</a:t>
            </a:r>
          </a:p>
          <a:p>
            <a:pPr>
              <a:lnSpc>
                <a:spcPct val="200000"/>
              </a:lnSpc>
            </a:pPr>
            <a:endParaRPr lang="pt-PT" dirty="0" smtClean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137874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PT" u="sng" dirty="0" smtClean="0"/>
              <a:t/>
            </a:r>
            <a:br>
              <a:rPr lang="pt-PT" u="sng" dirty="0" smtClean="0"/>
            </a:br>
            <a:r>
              <a:rPr lang="pt-PT" u="sng" dirty="0"/>
              <a:t>C</a:t>
            </a:r>
            <a:r>
              <a:rPr lang="pt-PT" u="sng" dirty="0" smtClean="0"/>
              <a:t>omportamentos que influenciam a saúde individual e </a:t>
            </a:r>
            <a:r>
              <a:rPr lang="pt-PT" u="sng" dirty="0" err="1" smtClean="0"/>
              <a:t>coletiva</a:t>
            </a:r>
            <a:r>
              <a:rPr lang="pt-PT" dirty="0"/>
              <a:t/>
            </a:r>
            <a:br>
              <a:rPr lang="pt-PT" dirty="0"/>
            </a:br>
            <a:endParaRPr lang="pt-PT" dirty="0"/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4488910"/>
              </p:ext>
            </p:extLst>
          </p:nvPr>
        </p:nvGraphicFramePr>
        <p:xfrm>
          <a:off x="1331640" y="1484784"/>
          <a:ext cx="6624736" cy="3890571"/>
        </p:xfrm>
        <a:graphic>
          <a:graphicData uri="http://schemas.openxmlformats.org/drawingml/2006/table">
            <a:tbl>
              <a:tblPr firstRow="1" firstCol="1" bandRow="1"/>
              <a:tblGrid>
                <a:gridCol w="3312368"/>
                <a:gridCol w="3312368"/>
              </a:tblGrid>
              <a:tr h="3252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000" b="1" dirty="0">
                          <a:effectLst/>
                          <a:latin typeface="Andalus"/>
                          <a:ea typeface="Calibri"/>
                          <a:cs typeface="Times New Roman"/>
                        </a:rPr>
                        <a:t>Maus</a:t>
                      </a:r>
                      <a:endParaRPr lang="pt-PT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000" b="1" dirty="0">
                          <a:effectLst/>
                          <a:latin typeface="Andalus"/>
                          <a:ea typeface="Calibri"/>
                          <a:cs typeface="Times New Roman"/>
                        </a:rPr>
                        <a:t>Bons</a:t>
                      </a:r>
                      <a:endParaRPr lang="pt-PT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2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Andalus"/>
                          <a:ea typeface="Calibri"/>
                          <a:cs typeface="Times New Roman"/>
                        </a:rPr>
                        <a:t>Consumir</a:t>
                      </a:r>
                      <a:r>
                        <a:rPr lang="pt-PT" sz="1800" baseline="0" dirty="0" smtClean="0">
                          <a:effectLst/>
                          <a:latin typeface="Andalus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PT" sz="1800" dirty="0" smtClean="0">
                          <a:effectLst/>
                          <a:latin typeface="Andalus"/>
                          <a:ea typeface="Calibri"/>
                          <a:cs typeface="Times New Roman"/>
                        </a:rPr>
                        <a:t>bebidas </a:t>
                      </a:r>
                      <a:r>
                        <a:rPr lang="pt-PT" sz="1800" dirty="0">
                          <a:effectLst/>
                          <a:latin typeface="Andalus"/>
                          <a:ea typeface="Calibri"/>
                          <a:cs typeface="Times New Roman"/>
                        </a:rPr>
                        <a:t>alcoólicas</a:t>
                      </a:r>
                      <a:endParaRPr lang="pt-P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>
                          <a:effectLst/>
                          <a:latin typeface="Andalus"/>
                          <a:ea typeface="Calibri"/>
                          <a:cs typeface="Times New Roman"/>
                        </a:rPr>
                        <a:t>Fumar em espaços abertos</a:t>
                      </a:r>
                      <a:endParaRPr lang="pt-PT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18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ndalus"/>
                          <a:ea typeface="Calibri"/>
                          <a:cs typeface="Times New Roman"/>
                        </a:rPr>
                        <a:t>Fumar, com várias pessoas em redor em espaços fechados</a:t>
                      </a:r>
                      <a:endParaRPr lang="pt-P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ndalus"/>
                          <a:ea typeface="Calibri"/>
                          <a:cs typeface="Times New Roman"/>
                        </a:rPr>
                        <a:t>Beber com moderação, ou beber bebidas não alcoólicas</a:t>
                      </a:r>
                      <a:endParaRPr lang="pt-P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56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ndalus"/>
                          <a:ea typeface="Calibri"/>
                          <a:cs typeface="Times New Roman"/>
                        </a:rPr>
                        <a:t>Tossir para as pessoas, ou para a mão, pois podemos transmitir doenças </a:t>
                      </a:r>
                      <a:endParaRPr lang="pt-P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ndalus"/>
                          <a:ea typeface="Calibri"/>
                          <a:cs typeface="Times New Roman"/>
                        </a:rPr>
                        <a:t>Tossir para o braço, de forma a não contaminar pessoas com quem nos cruzamos </a:t>
                      </a:r>
                      <a:endParaRPr lang="pt-P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2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ndalus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pt-PT" sz="1800" dirty="0" smtClean="0">
                          <a:effectLst/>
                          <a:latin typeface="Andalus"/>
                          <a:ea typeface="Calibri"/>
                          <a:cs typeface="Times New Roman"/>
                        </a:rPr>
                        <a:t>Conduzir sob</a:t>
                      </a:r>
                      <a:r>
                        <a:rPr lang="pt-PT" sz="1800" baseline="0" dirty="0" smtClean="0">
                          <a:effectLst/>
                          <a:latin typeface="Andalus"/>
                          <a:ea typeface="Calibri"/>
                          <a:cs typeface="Times New Roman"/>
                        </a:rPr>
                        <a:t> efeito de álcool ou drogas</a:t>
                      </a:r>
                      <a:endParaRPr lang="pt-P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ndalus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pt-PT" sz="1800" dirty="0" smtClean="0">
                          <a:effectLst/>
                          <a:latin typeface="Andalus"/>
                          <a:ea typeface="Calibri"/>
                          <a:cs typeface="Times New Roman"/>
                        </a:rPr>
                        <a:t>Usar  a bicicleta ou transportes públicos em vez de automóveis</a:t>
                      </a:r>
                      <a:endParaRPr lang="pt-P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2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>
                          <a:effectLst/>
                          <a:latin typeface="Andalus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pt-PT" sz="1800" dirty="0" smtClean="0">
                          <a:effectLst/>
                          <a:latin typeface="Andalus"/>
                          <a:ea typeface="Calibri"/>
                          <a:cs typeface="Times New Roman"/>
                        </a:rPr>
                        <a:t>Fazer queimadas na floresta ou lançar pontas</a:t>
                      </a:r>
                      <a:r>
                        <a:rPr lang="pt-PT" sz="1800" baseline="0" dirty="0" smtClean="0">
                          <a:effectLst/>
                          <a:latin typeface="Andalus"/>
                          <a:ea typeface="Calibri"/>
                          <a:cs typeface="Times New Roman"/>
                        </a:rPr>
                        <a:t> de cigarros acesas pela janela</a:t>
                      </a:r>
                      <a:endParaRPr lang="pt-P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800" dirty="0" smtClean="0">
                          <a:effectLst/>
                          <a:latin typeface="Andalus"/>
                          <a:ea typeface="Calibri"/>
                          <a:cs typeface="Times New Roman"/>
                        </a:rPr>
                        <a:t>Cuidar</a:t>
                      </a:r>
                      <a:r>
                        <a:rPr lang="pt-PT" sz="1800" baseline="0" dirty="0" smtClean="0">
                          <a:effectLst/>
                          <a:latin typeface="Andalus"/>
                          <a:ea typeface="Calibri"/>
                          <a:cs typeface="Times New Roman"/>
                        </a:rPr>
                        <a:t> das áreas florestais não poluindo, não provocando incêndios e não cortando árvores</a:t>
                      </a:r>
                      <a:endParaRPr lang="pt-P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1423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Doenças resultantes de comportamentos desviantes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sz="2800" dirty="0" smtClean="0"/>
              <a:t>Obesidade </a:t>
            </a:r>
          </a:p>
          <a:p>
            <a:r>
              <a:rPr lang="pt-PT" sz="2800" dirty="0" smtClean="0"/>
              <a:t>Diabetes                                </a:t>
            </a:r>
            <a:r>
              <a:rPr lang="pt-PT" sz="1800" dirty="0" smtClean="0">
                <a:latin typeface="Andalus" pitchFamily="18" charset="-78"/>
                <a:cs typeface="Andalus" pitchFamily="18" charset="-78"/>
              </a:rPr>
              <a:t>Resultantes de uma</a:t>
            </a:r>
          </a:p>
          <a:p>
            <a:r>
              <a:rPr lang="pt-PT" sz="2800" dirty="0" smtClean="0"/>
              <a:t>Colesterol                               </a:t>
            </a:r>
            <a:r>
              <a:rPr lang="pt-PT" sz="1800" dirty="0" smtClean="0">
                <a:latin typeface="Andalus" pitchFamily="18" charset="-78"/>
                <a:cs typeface="Andalus" pitchFamily="18" charset="-78"/>
              </a:rPr>
              <a:t>alimentação pouco</a:t>
            </a:r>
          </a:p>
          <a:p>
            <a:r>
              <a:rPr lang="pt-PT" sz="2800" dirty="0" smtClean="0"/>
              <a:t>Problemas cardíacos	       </a:t>
            </a:r>
            <a:r>
              <a:rPr lang="pt-PT" sz="1800" dirty="0" smtClean="0">
                <a:latin typeface="Andalus" pitchFamily="18" charset="-78"/>
                <a:cs typeface="Andalus" pitchFamily="18" charset="-78"/>
              </a:rPr>
              <a:t>saudável.</a:t>
            </a:r>
          </a:p>
          <a:p>
            <a:r>
              <a:rPr lang="pt-PT" sz="2800" dirty="0" smtClean="0"/>
              <a:t>Cancro</a:t>
            </a:r>
          </a:p>
          <a:p>
            <a:r>
              <a:rPr lang="pt-PT" sz="2800" dirty="0" smtClean="0"/>
              <a:t>Dependências    	     </a:t>
            </a:r>
            <a:r>
              <a:rPr lang="pt-PT" sz="1800" dirty="0" smtClean="0">
                <a:latin typeface="Andalus" pitchFamily="18" charset="-78"/>
                <a:cs typeface="Andalus" pitchFamily="18" charset="-78"/>
              </a:rPr>
              <a:t>Resultantes de consumo de </a:t>
            </a:r>
            <a:r>
              <a:rPr lang="pt-PT" sz="1800" dirty="0">
                <a:latin typeface="Andalus" pitchFamily="18" charset="-78"/>
                <a:cs typeface="Andalus" pitchFamily="18" charset="-78"/>
              </a:rPr>
              <a:t>drogas associado a</a:t>
            </a:r>
          </a:p>
          <a:p>
            <a:r>
              <a:rPr lang="pt-PT" sz="2800" dirty="0" smtClean="0"/>
              <a:t>Sida, Hepatites   </a:t>
            </a:r>
            <a:r>
              <a:rPr lang="pt-PT" sz="1800" dirty="0" smtClean="0">
                <a:latin typeface="Andalus" pitchFamily="18" charset="-78"/>
                <a:cs typeface="Andalus" pitchFamily="18" charset="-78"/>
              </a:rPr>
              <a:t>		</a:t>
            </a:r>
            <a:r>
              <a:rPr lang="pt-PT" sz="1800" dirty="0">
                <a:latin typeface="Andalus" pitchFamily="18" charset="-78"/>
                <a:cs typeface="Andalus" pitchFamily="18" charset="-78"/>
              </a:rPr>
              <a:t>comportamentos de risco.</a:t>
            </a:r>
          </a:p>
          <a:p>
            <a:r>
              <a:rPr lang="pt-PT" sz="1800" dirty="0" smtClean="0">
                <a:latin typeface="Andalus" pitchFamily="18" charset="-78"/>
                <a:cs typeface="Andalus" pitchFamily="18" charset="-78"/>
              </a:rPr>
              <a:t>		</a:t>
            </a:r>
            <a:endParaRPr lang="pt-PT" sz="18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" name="Chaveta à direita 3"/>
          <p:cNvSpPr/>
          <p:nvPr/>
        </p:nvSpPr>
        <p:spPr>
          <a:xfrm>
            <a:off x="3783690" y="1196752"/>
            <a:ext cx="288032" cy="194421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Chaveta à direita 4"/>
          <p:cNvSpPr/>
          <p:nvPr/>
        </p:nvSpPr>
        <p:spPr>
          <a:xfrm>
            <a:off x="3783690" y="3212976"/>
            <a:ext cx="216024" cy="100811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936343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a Imagem 4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Trabalho elaborado por:</a:t>
            </a:r>
            <a:endParaRPr lang="pt-PT" dirty="0"/>
          </a:p>
        </p:txBody>
      </p:sp>
      <p:sp>
        <p:nvSpPr>
          <p:cNvPr id="6" name="Marcador de Posição do Texto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pt-PT" dirty="0" smtClean="0"/>
              <a:t>Turma do 8ºB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13859832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Ângulos">
  <a:themeElements>
    <a:clrScheme name="Â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Â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Â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63</TotalTime>
  <Words>161</Words>
  <Application>Microsoft Office PowerPoint</Application>
  <PresentationFormat>Apresentação no Ecrã (4:3)</PresentationFormat>
  <Paragraphs>45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8" baseType="lpstr">
      <vt:lpstr>Ângulos</vt:lpstr>
      <vt:lpstr>Educação para a saúde</vt:lpstr>
      <vt:lpstr>Saúde</vt:lpstr>
      <vt:lpstr>comportamentos saudáveis </vt:lpstr>
      <vt:lpstr>Comportamentos desviantes</vt:lpstr>
      <vt:lpstr> Comportamentos que influenciam a saúde individual e coletiva </vt:lpstr>
      <vt:lpstr>Doenças resultantes de comportamentos desviantes</vt:lpstr>
      <vt:lpstr>Trabalho elaborado por: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Educação para a saúde</dc:title>
  <dc:creator>Aluno</dc:creator>
  <cp:lastModifiedBy>Vitória Vieira</cp:lastModifiedBy>
  <cp:revision>8</cp:revision>
  <dcterms:created xsi:type="dcterms:W3CDTF">2014-01-13T12:55:24Z</dcterms:created>
  <dcterms:modified xsi:type="dcterms:W3CDTF">2014-03-17T14:26:16Z</dcterms:modified>
</cp:coreProperties>
</file>